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sldIdLst>
    <p:sldId id="256" r:id="rId2"/>
    <p:sldId id="262" r:id="rId3"/>
    <p:sldId id="261" r:id="rId4"/>
    <p:sldId id="263" r:id="rId5"/>
    <p:sldId id="257" r:id="rId6"/>
    <p:sldId id="258" r:id="rId7"/>
    <p:sldId id="259" r:id="rId8"/>
    <p:sldId id="26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image" Target="../media/image7.jpeg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image" Target="../media/image7.jpeg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4E08B0-0108-4877-83DB-50B36DDD34BB}" type="doc">
      <dgm:prSet loTypeId="urn:microsoft.com/office/officeart/2005/8/layout/vList3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E896B382-3546-4D13-B658-E02292C06AA1}">
      <dgm:prSet/>
      <dgm:spPr/>
      <dgm:t>
        <a:bodyPr/>
        <a:lstStyle/>
        <a:p>
          <a:r>
            <a:rPr lang="es-ES"/>
            <a:t>Uso de semillas para garantizar reproducibilidad</a:t>
          </a:r>
        </a:p>
      </dgm:t>
    </dgm:pt>
    <dgm:pt modelId="{9B255236-D4E6-4684-986D-5CEFCB91A236}" type="parTrans" cxnId="{BDEA29EE-693A-401B-B3DC-8EF4D67DA9B2}">
      <dgm:prSet/>
      <dgm:spPr/>
      <dgm:t>
        <a:bodyPr/>
        <a:lstStyle/>
        <a:p>
          <a:endParaRPr lang="es-ES"/>
        </a:p>
      </dgm:t>
    </dgm:pt>
    <dgm:pt modelId="{E781EE27-036C-49B5-972C-D9A0F8AF44EB}" type="sibTrans" cxnId="{BDEA29EE-693A-401B-B3DC-8EF4D67DA9B2}">
      <dgm:prSet/>
      <dgm:spPr/>
      <dgm:t>
        <a:bodyPr/>
        <a:lstStyle/>
        <a:p>
          <a:endParaRPr lang="es-ES"/>
        </a:p>
      </dgm:t>
    </dgm:pt>
    <dgm:pt modelId="{5F971F92-26D5-47F4-B5ED-2498281345D9}">
      <dgm:prSet/>
      <dgm:spPr/>
      <dgm:t>
        <a:bodyPr/>
        <a:lstStyle/>
        <a:p>
          <a:r>
            <a:rPr lang="es-ES"/>
            <a:t>CSV almacenados en DataFrames</a:t>
          </a:r>
        </a:p>
      </dgm:t>
    </dgm:pt>
    <dgm:pt modelId="{4CE6E088-8DFD-48E4-ABA2-DEA59CA89A3C}" type="parTrans" cxnId="{1C25522C-0A70-4D88-88B1-158AD931FB80}">
      <dgm:prSet/>
      <dgm:spPr/>
      <dgm:t>
        <a:bodyPr/>
        <a:lstStyle/>
        <a:p>
          <a:endParaRPr lang="es-ES"/>
        </a:p>
      </dgm:t>
    </dgm:pt>
    <dgm:pt modelId="{E91CD0DE-086B-4139-BE6D-2E89363701B3}" type="sibTrans" cxnId="{1C25522C-0A70-4D88-88B1-158AD931FB80}">
      <dgm:prSet/>
      <dgm:spPr/>
      <dgm:t>
        <a:bodyPr/>
        <a:lstStyle/>
        <a:p>
          <a:endParaRPr lang="es-ES"/>
        </a:p>
      </dgm:t>
    </dgm:pt>
    <dgm:pt modelId="{EC5D40B6-AA97-473A-AF33-01891B9914CD}">
      <dgm:prSet/>
      <dgm:spPr/>
      <dgm:t>
        <a:bodyPr/>
        <a:lstStyle/>
        <a:p>
          <a:r>
            <a:rPr lang="es-ES"/>
            <a:t>Tareas de Regresión y clasificación</a:t>
          </a:r>
        </a:p>
      </dgm:t>
    </dgm:pt>
    <dgm:pt modelId="{3D13A8F3-715F-4C64-8AB9-969D3F01E96B}" type="parTrans" cxnId="{E5D86CF9-A0E1-4FF7-9FE3-0A1AE9076260}">
      <dgm:prSet/>
      <dgm:spPr/>
      <dgm:t>
        <a:bodyPr/>
        <a:lstStyle/>
        <a:p>
          <a:endParaRPr lang="es-ES"/>
        </a:p>
      </dgm:t>
    </dgm:pt>
    <dgm:pt modelId="{54900BF5-E647-477F-AE98-FFFE32F6BEB7}" type="sibTrans" cxnId="{E5D86CF9-A0E1-4FF7-9FE3-0A1AE9076260}">
      <dgm:prSet/>
      <dgm:spPr/>
      <dgm:t>
        <a:bodyPr/>
        <a:lstStyle/>
        <a:p>
          <a:endParaRPr lang="es-ES"/>
        </a:p>
      </dgm:t>
    </dgm:pt>
    <dgm:pt modelId="{8252CC41-B40D-44F4-A8D4-4A559F2AB396}">
      <dgm:prSet/>
      <dgm:spPr/>
      <dgm:t>
        <a:bodyPr/>
        <a:lstStyle/>
        <a:p>
          <a:r>
            <a:rPr lang="es-ES"/>
            <a:t>Normalización</a:t>
          </a:r>
        </a:p>
      </dgm:t>
    </dgm:pt>
    <dgm:pt modelId="{5D72C8C8-FFA0-4B7E-96E6-259B1C743155}" type="parTrans" cxnId="{ED8246D3-7186-4AFB-B9DE-E80ED5FA623A}">
      <dgm:prSet/>
      <dgm:spPr/>
      <dgm:t>
        <a:bodyPr/>
        <a:lstStyle/>
        <a:p>
          <a:endParaRPr lang="es-ES"/>
        </a:p>
      </dgm:t>
    </dgm:pt>
    <dgm:pt modelId="{9FB1AF40-D52C-4EB7-8144-E5B22E5BC9FF}" type="sibTrans" cxnId="{ED8246D3-7186-4AFB-B9DE-E80ED5FA623A}">
      <dgm:prSet/>
      <dgm:spPr/>
      <dgm:t>
        <a:bodyPr/>
        <a:lstStyle/>
        <a:p>
          <a:endParaRPr lang="es-ES"/>
        </a:p>
      </dgm:t>
    </dgm:pt>
    <dgm:pt modelId="{4BBA75A8-2022-4213-A9B4-4FB1170D9874}">
      <dgm:prSet/>
      <dgm:spPr/>
      <dgm:t>
        <a:bodyPr/>
        <a:lstStyle/>
        <a:p>
          <a:r>
            <a:rPr lang="es-ES"/>
            <a:t>Entrenamiento con datos aleatorios y uso de R2</a:t>
          </a:r>
        </a:p>
      </dgm:t>
    </dgm:pt>
    <dgm:pt modelId="{67502316-E600-407E-8397-B3FF9C49E567}" type="parTrans" cxnId="{B09E26BC-0A8B-4DFA-809D-C813102D24E5}">
      <dgm:prSet/>
      <dgm:spPr/>
      <dgm:t>
        <a:bodyPr/>
        <a:lstStyle/>
        <a:p>
          <a:endParaRPr lang="es-ES"/>
        </a:p>
      </dgm:t>
    </dgm:pt>
    <dgm:pt modelId="{F75849BE-C89C-42BE-9ED8-DA23ACE0F21D}" type="sibTrans" cxnId="{B09E26BC-0A8B-4DFA-809D-C813102D24E5}">
      <dgm:prSet/>
      <dgm:spPr/>
      <dgm:t>
        <a:bodyPr/>
        <a:lstStyle/>
        <a:p>
          <a:endParaRPr lang="es-ES"/>
        </a:p>
      </dgm:t>
    </dgm:pt>
    <dgm:pt modelId="{5BA63FAF-9E4A-4714-B76E-FD19F9CCEAE1}">
      <dgm:prSet/>
      <dgm:spPr/>
      <dgm:t>
        <a:bodyPr/>
        <a:lstStyle/>
        <a:p>
          <a:r>
            <a:rPr lang="es-ES"/>
            <a:t>Heredamos de BaseEstimator y RegressorMixin</a:t>
          </a:r>
        </a:p>
      </dgm:t>
    </dgm:pt>
    <dgm:pt modelId="{EC47F194-ECFE-4E42-9CEB-5160D150B487}" type="parTrans" cxnId="{887E50E8-70D5-451A-A4B2-DE49FD28FAD2}">
      <dgm:prSet/>
      <dgm:spPr/>
      <dgm:t>
        <a:bodyPr/>
        <a:lstStyle/>
        <a:p>
          <a:endParaRPr lang="es-ES"/>
        </a:p>
      </dgm:t>
    </dgm:pt>
    <dgm:pt modelId="{F52949A3-0B36-4810-BAAB-BA97FE13B58B}" type="sibTrans" cxnId="{887E50E8-70D5-451A-A4B2-DE49FD28FAD2}">
      <dgm:prSet/>
      <dgm:spPr/>
      <dgm:t>
        <a:bodyPr/>
        <a:lstStyle/>
        <a:p>
          <a:endParaRPr lang="es-ES"/>
        </a:p>
      </dgm:t>
    </dgm:pt>
    <dgm:pt modelId="{21EB9123-818D-480A-A3A6-5785565C1197}">
      <dgm:prSet/>
      <dgm:spPr/>
      <dgm:t>
        <a:bodyPr/>
        <a:lstStyle/>
        <a:p>
          <a:r>
            <a:rPr lang="es-ES"/>
            <a:t>Se inicializa la predicción actual como la media de la variable objetivo</a:t>
          </a:r>
        </a:p>
      </dgm:t>
    </dgm:pt>
    <dgm:pt modelId="{6D7646C7-B5BE-43D5-94AC-10A828D20688}" type="parTrans" cxnId="{0714EC97-20C9-4942-B232-50A6475433F5}">
      <dgm:prSet/>
      <dgm:spPr/>
      <dgm:t>
        <a:bodyPr/>
        <a:lstStyle/>
        <a:p>
          <a:endParaRPr lang="es-ES"/>
        </a:p>
      </dgm:t>
    </dgm:pt>
    <dgm:pt modelId="{23443258-66A8-492E-ADF1-79EDD5D080F9}" type="sibTrans" cxnId="{0714EC97-20C9-4942-B232-50A6475433F5}">
      <dgm:prSet/>
      <dgm:spPr/>
      <dgm:t>
        <a:bodyPr/>
        <a:lstStyle/>
        <a:p>
          <a:endParaRPr lang="es-ES"/>
        </a:p>
      </dgm:t>
    </dgm:pt>
    <dgm:pt modelId="{E26F05B3-DBB7-409F-A37E-B829947EBFF4}">
      <dgm:prSet/>
      <dgm:spPr/>
      <dgm:t>
        <a:bodyPr/>
        <a:lstStyle/>
        <a:p>
          <a:r>
            <a:rPr lang="es-ES"/>
            <a:t>Uso de umbral épsilon para la parada temprana</a:t>
          </a:r>
        </a:p>
      </dgm:t>
    </dgm:pt>
    <dgm:pt modelId="{DCA07BE8-533A-4CF5-847E-7DB5D3C191E3}" type="parTrans" cxnId="{16D823A1-D7BC-4E2D-A171-2ECE8F0A89CE}">
      <dgm:prSet/>
      <dgm:spPr/>
      <dgm:t>
        <a:bodyPr/>
        <a:lstStyle/>
        <a:p>
          <a:endParaRPr lang="es-ES"/>
        </a:p>
      </dgm:t>
    </dgm:pt>
    <dgm:pt modelId="{D0C9D1B8-AD0D-419C-A985-584D02AC8CD6}" type="sibTrans" cxnId="{16D823A1-D7BC-4E2D-A171-2ECE8F0A89CE}">
      <dgm:prSet/>
      <dgm:spPr/>
      <dgm:t>
        <a:bodyPr/>
        <a:lstStyle/>
        <a:p>
          <a:endParaRPr lang="es-ES"/>
        </a:p>
      </dgm:t>
    </dgm:pt>
    <dgm:pt modelId="{F6F22866-6486-49A7-8EC1-E7DA4CDAB4BA}" type="pres">
      <dgm:prSet presAssocID="{CF4E08B0-0108-4877-83DB-50B36DDD34BB}" presName="linearFlow" presStyleCnt="0">
        <dgm:presLayoutVars>
          <dgm:dir/>
          <dgm:resizeHandles val="exact"/>
        </dgm:presLayoutVars>
      </dgm:prSet>
      <dgm:spPr/>
    </dgm:pt>
    <dgm:pt modelId="{55C7CC8A-7B71-4BF7-A5EC-7E2B2EFCFF48}" type="pres">
      <dgm:prSet presAssocID="{E896B382-3546-4D13-B658-E02292C06AA1}" presName="composite" presStyleCnt="0"/>
      <dgm:spPr/>
    </dgm:pt>
    <dgm:pt modelId="{813B702F-D2BF-468F-A3B5-0BF86EEFBDF9}" type="pres">
      <dgm:prSet presAssocID="{E896B382-3546-4D13-B658-E02292C06AA1}" presName="imgShp" presStyleLbl="fgImgPlace1" presStyleIdx="0" presStyleCnt="8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4D071701-1D75-47DD-B234-3B29045CAE37}" type="pres">
      <dgm:prSet presAssocID="{E896B382-3546-4D13-B658-E02292C06AA1}" presName="txShp" presStyleLbl="node1" presStyleIdx="0" presStyleCnt="8">
        <dgm:presLayoutVars>
          <dgm:bulletEnabled val="1"/>
        </dgm:presLayoutVars>
      </dgm:prSet>
      <dgm:spPr/>
    </dgm:pt>
    <dgm:pt modelId="{4EEA2CBE-D2BC-4E87-908C-9877E817A015}" type="pres">
      <dgm:prSet presAssocID="{E781EE27-036C-49B5-972C-D9A0F8AF44EB}" presName="spacing" presStyleCnt="0"/>
      <dgm:spPr/>
    </dgm:pt>
    <dgm:pt modelId="{26F4FD54-E68D-416A-BC41-22B09DA094CF}" type="pres">
      <dgm:prSet presAssocID="{5F971F92-26D5-47F4-B5ED-2498281345D9}" presName="composite" presStyleCnt="0"/>
      <dgm:spPr/>
    </dgm:pt>
    <dgm:pt modelId="{870CB1EF-1FA8-496D-BAAF-9DE2F5075E64}" type="pres">
      <dgm:prSet presAssocID="{5F971F92-26D5-47F4-B5ED-2498281345D9}" presName="imgShp" presStyleLbl="fgImgPlace1" presStyleIdx="1" presStyleCnt="8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A9057450-0C7E-4B09-8050-5AC7C88FB3D4}" type="pres">
      <dgm:prSet presAssocID="{5F971F92-26D5-47F4-B5ED-2498281345D9}" presName="txShp" presStyleLbl="node1" presStyleIdx="1" presStyleCnt="8">
        <dgm:presLayoutVars>
          <dgm:bulletEnabled val="1"/>
        </dgm:presLayoutVars>
      </dgm:prSet>
      <dgm:spPr/>
    </dgm:pt>
    <dgm:pt modelId="{6A75448C-B17F-4755-9CE9-1FC175C4DF13}" type="pres">
      <dgm:prSet presAssocID="{E91CD0DE-086B-4139-BE6D-2E89363701B3}" presName="spacing" presStyleCnt="0"/>
      <dgm:spPr/>
    </dgm:pt>
    <dgm:pt modelId="{A4F93FC3-2A8F-4845-B8A1-A96578299182}" type="pres">
      <dgm:prSet presAssocID="{EC5D40B6-AA97-473A-AF33-01891B9914CD}" presName="composite" presStyleCnt="0"/>
      <dgm:spPr/>
    </dgm:pt>
    <dgm:pt modelId="{6F1F7C8E-12CC-44CE-A859-D93433AE22C8}" type="pres">
      <dgm:prSet presAssocID="{EC5D40B6-AA97-473A-AF33-01891B9914CD}" presName="imgShp" presStyleLbl="fgImgPlace1" presStyleIdx="2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182C3C4-2E9F-4539-A73C-225FE6EC64E7}" type="pres">
      <dgm:prSet presAssocID="{EC5D40B6-AA97-473A-AF33-01891B9914CD}" presName="txShp" presStyleLbl="node1" presStyleIdx="2" presStyleCnt="8">
        <dgm:presLayoutVars>
          <dgm:bulletEnabled val="1"/>
        </dgm:presLayoutVars>
      </dgm:prSet>
      <dgm:spPr/>
    </dgm:pt>
    <dgm:pt modelId="{59D24056-F9AB-478A-8522-F4903F2C8DC0}" type="pres">
      <dgm:prSet presAssocID="{54900BF5-E647-477F-AE98-FFFE32F6BEB7}" presName="spacing" presStyleCnt="0"/>
      <dgm:spPr/>
    </dgm:pt>
    <dgm:pt modelId="{DF0399C1-21DF-427A-8F9C-9D1A448CD252}" type="pres">
      <dgm:prSet presAssocID="{8252CC41-B40D-44F4-A8D4-4A559F2AB396}" presName="composite" presStyleCnt="0"/>
      <dgm:spPr/>
    </dgm:pt>
    <dgm:pt modelId="{0DEA467A-036B-4D6C-AF4E-9151A05055EE}" type="pres">
      <dgm:prSet presAssocID="{8252CC41-B40D-44F4-A8D4-4A559F2AB396}" presName="imgShp" presStyleLbl="fgImgPlace1" presStyleIdx="3" presStyleCnt="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D23700B0-62E3-4455-AE2A-61C3D03C9494}" type="pres">
      <dgm:prSet presAssocID="{8252CC41-B40D-44F4-A8D4-4A559F2AB396}" presName="txShp" presStyleLbl="node1" presStyleIdx="3" presStyleCnt="8">
        <dgm:presLayoutVars>
          <dgm:bulletEnabled val="1"/>
        </dgm:presLayoutVars>
      </dgm:prSet>
      <dgm:spPr/>
    </dgm:pt>
    <dgm:pt modelId="{60E8F465-9DFC-48CE-82B0-47E3395212FD}" type="pres">
      <dgm:prSet presAssocID="{9FB1AF40-D52C-4EB7-8144-E5B22E5BC9FF}" presName="spacing" presStyleCnt="0"/>
      <dgm:spPr/>
    </dgm:pt>
    <dgm:pt modelId="{DCD668E1-3BD2-4D74-8551-604D7AA70C2A}" type="pres">
      <dgm:prSet presAssocID="{4BBA75A8-2022-4213-A9B4-4FB1170D9874}" presName="composite" presStyleCnt="0"/>
      <dgm:spPr/>
    </dgm:pt>
    <dgm:pt modelId="{6509DEE3-5057-4482-A8A6-515E52BC7D4A}" type="pres">
      <dgm:prSet presAssocID="{4BBA75A8-2022-4213-A9B4-4FB1170D9874}" presName="imgShp" presStyleLbl="fgImgPlace1" presStyleIdx="4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95B394A1-0C8C-4B84-86A7-533344A01286}" type="pres">
      <dgm:prSet presAssocID="{4BBA75A8-2022-4213-A9B4-4FB1170D9874}" presName="txShp" presStyleLbl="node1" presStyleIdx="4" presStyleCnt="8">
        <dgm:presLayoutVars>
          <dgm:bulletEnabled val="1"/>
        </dgm:presLayoutVars>
      </dgm:prSet>
      <dgm:spPr/>
    </dgm:pt>
    <dgm:pt modelId="{56A69501-60B2-4D38-AA4E-A2B64646433E}" type="pres">
      <dgm:prSet presAssocID="{F75849BE-C89C-42BE-9ED8-DA23ACE0F21D}" presName="spacing" presStyleCnt="0"/>
      <dgm:spPr/>
    </dgm:pt>
    <dgm:pt modelId="{1E4D0E0E-EE8B-451E-9B9E-3E5AE173DEF8}" type="pres">
      <dgm:prSet presAssocID="{5BA63FAF-9E4A-4714-B76E-FD19F9CCEAE1}" presName="composite" presStyleCnt="0"/>
      <dgm:spPr/>
    </dgm:pt>
    <dgm:pt modelId="{56132499-6FD5-46C7-8855-83218B5FE170}" type="pres">
      <dgm:prSet presAssocID="{5BA63FAF-9E4A-4714-B76E-FD19F9CCEAE1}" presName="imgShp" presStyleLbl="fgImgPlace1" presStyleIdx="5" presStyleCnt="8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D8A5C28-78B7-4763-B152-5A367FB788A1}" type="pres">
      <dgm:prSet presAssocID="{5BA63FAF-9E4A-4714-B76E-FD19F9CCEAE1}" presName="txShp" presStyleLbl="node1" presStyleIdx="5" presStyleCnt="8">
        <dgm:presLayoutVars>
          <dgm:bulletEnabled val="1"/>
        </dgm:presLayoutVars>
      </dgm:prSet>
      <dgm:spPr/>
    </dgm:pt>
    <dgm:pt modelId="{5B2123DC-C3B4-4908-975E-2DB41AA54282}" type="pres">
      <dgm:prSet presAssocID="{F52949A3-0B36-4810-BAAB-BA97FE13B58B}" presName="spacing" presStyleCnt="0"/>
      <dgm:spPr/>
    </dgm:pt>
    <dgm:pt modelId="{E4802C44-F7DC-474B-A860-4BC2EDF8F440}" type="pres">
      <dgm:prSet presAssocID="{21EB9123-818D-480A-A3A6-5785565C1197}" presName="composite" presStyleCnt="0"/>
      <dgm:spPr/>
    </dgm:pt>
    <dgm:pt modelId="{96372051-7DAC-453C-A7CC-3EF861BAC589}" type="pres">
      <dgm:prSet presAssocID="{21EB9123-818D-480A-A3A6-5785565C1197}" presName="imgShp" presStyleLbl="fgImgPlace1" presStyleIdx="6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428A323-7787-43A6-A187-F4B57D904A92}" type="pres">
      <dgm:prSet presAssocID="{21EB9123-818D-480A-A3A6-5785565C1197}" presName="txShp" presStyleLbl="node1" presStyleIdx="6" presStyleCnt="8">
        <dgm:presLayoutVars>
          <dgm:bulletEnabled val="1"/>
        </dgm:presLayoutVars>
      </dgm:prSet>
      <dgm:spPr/>
    </dgm:pt>
    <dgm:pt modelId="{722725EB-A0B7-432E-8FD5-E705DA17C4B0}" type="pres">
      <dgm:prSet presAssocID="{23443258-66A8-492E-ADF1-79EDD5D080F9}" presName="spacing" presStyleCnt="0"/>
      <dgm:spPr/>
    </dgm:pt>
    <dgm:pt modelId="{FF84C523-B8E5-4BFF-9745-D2C0FED1A8F5}" type="pres">
      <dgm:prSet presAssocID="{E26F05B3-DBB7-409F-A37E-B829947EBFF4}" presName="composite" presStyleCnt="0"/>
      <dgm:spPr/>
    </dgm:pt>
    <dgm:pt modelId="{4ECE80AD-2254-42F3-B20E-E08DB3473688}" type="pres">
      <dgm:prSet presAssocID="{E26F05B3-DBB7-409F-A37E-B829947EBFF4}" presName="imgShp" presStyleLbl="fgImgPlace1" presStyleIdx="7" presStyleCnt="8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C4D9074-8D75-4C6B-BD91-7355AED305B0}" type="pres">
      <dgm:prSet presAssocID="{E26F05B3-DBB7-409F-A37E-B829947EBFF4}" presName="txShp" presStyleLbl="node1" presStyleIdx="7" presStyleCnt="8">
        <dgm:presLayoutVars>
          <dgm:bulletEnabled val="1"/>
        </dgm:presLayoutVars>
      </dgm:prSet>
      <dgm:spPr/>
    </dgm:pt>
  </dgm:ptLst>
  <dgm:cxnLst>
    <dgm:cxn modelId="{1C25522C-0A70-4D88-88B1-158AD931FB80}" srcId="{CF4E08B0-0108-4877-83DB-50B36DDD34BB}" destId="{5F971F92-26D5-47F4-B5ED-2498281345D9}" srcOrd="1" destOrd="0" parTransId="{4CE6E088-8DFD-48E4-ABA2-DEA59CA89A3C}" sibTransId="{E91CD0DE-086B-4139-BE6D-2E89363701B3}"/>
    <dgm:cxn modelId="{BB456F4E-D407-4C7B-9957-7B0A279B176C}" type="presOf" srcId="{E896B382-3546-4D13-B658-E02292C06AA1}" destId="{4D071701-1D75-47DD-B234-3B29045CAE37}" srcOrd="0" destOrd="0" presId="urn:microsoft.com/office/officeart/2005/8/layout/vList3"/>
    <dgm:cxn modelId="{8260D57E-FF76-4953-99F2-2013AB088361}" type="presOf" srcId="{EC5D40B6-AA97-473A-AF33-01891B9914CD}" destId="{4182C3C4-2E9F-4539-A73C-225FE6EC64E7}" srcOrd="0" destOrd="0" presId="urn:microsoft.com/office/officeart/2005/8/layout/vList3"/>
    <dgm:cxn modelId="{8832FA8A-AD67-478D-81A0-E4718312931B}" type="presOf" srcId="{4BBA75A8-2022-4213-A9B4-4FB1170D9874}" destId="{95B394A1-0C8C-4B84-86A7-533344A01286}" srcOrd="0" destOrd="0" presId="urn:microsoft.com/office/officeart/2005/8/layout/vList3"/>
    <dgm:cxn modelId="{03780E94-EB58-4FC4-801B-70C3A7A2EDAB}" type="presOf" srcId="{5F971F92-26D5-47F4-B5ED-2498281345D9}" destId="{A9057450-0C7E-4B09-8050-5AC7C88FB3D4}" srcOrd="0" destOrd="0" presId="urn:microsoft.com/office/officeart/2005/8/layout/vList3"/>
    <dgm:cxn modelId="{0714EC97-20C9-4942-B232-50A6475433F5}" srcId="{CF4E08B0-0108-4877-83DB-50B36DDD34BB}" destId="{21EB9123-818D-480A-A3A6-5785565C1197}" srcOrd="6" destOrd="0" parTransId="{6D7646C7-B5BE-43D5-94AC-10A828D20688}" sibTransId="{23443258-66A8-492E-ADF1-79EDD5D080F9}"/>
    <dgm:cxn modelId="{16D823A1-D7BC-4E2D-A171-2ECE8F0A89CE}" srcId="{CF4E08B0-0108-4877-83DB-50B36DDD34BB}" destId="{E26F05B3-DBB7-409F-A37E-B829947EBFF4}" srcOrd="7" destOrd="0" parTransId="{DCA07BE8-533A-4CF5-847E-7DB5D3C191E3}" sibTransId="{D0C9D1B8-AD0D-419C-A985-584D02AC8CD6}"/>
    <dgm:cxn modelId="{A9ACEDA4-5F75-4EFF-AB0B-F8FDE6DB4B89}" type="presOf" srcId="{E26F05B3-DBB7-409F-A37E-B829947EBFF4}" destId="{7C4D9074-8D75-4C6B-BD91-7355AED305B0}" srcOrd="0" destOrd="0" presId="urn:microsoft.com/office/officeart/2005/8/layout/vList3"/>
    <dgm:cxn modelId="{FEB792A5-4C52-4492-9BCF-67847DB4DD94}" type="presOf" srcId="{5BA63FAF-9E4A-4714-B76E-FD19F9CCEAE1}" destId="{FD8A5C28-78B7-4763-B152-5A367FB788A1}" srcOrd="0" destOrd="0" presId="urn:microsoft.com/office/officeart/2005/8/layout/vList3"/>
    <dgm:cxn modelId="{CA0E18A6-F9B2-4BC5-8F90-3B394C281376}" type="presOf" srcId="{8252CC41-B40D-44F4-A8D4-4A559F2AB396}" destId="{D23700B0-62E3-4455-AE2A-61C3D03C9494}" srcOrd="0" destOrd="0" presId="urn:microsoft.com/office/officeart/2005/8/layout/vList3"/>
    <dgm:cxn modelId="{59087DAC-3DBE-403E-B1B5-118AEC375257}" type="presOf" srcId="{21EB9123-818D-480A-A3A6-5785565C1197}" destId="{7428A323-7787-43A6-A187-F4B57D904A92}" srcOrd="0" destOrd="0" presId="urn:microsoft.com/office/officeart/2005/8/layout/vList3"/>
    <dgm:cxn modelId="{B09E26BC-0A8B-4DFA-809D-C813102D24E5}" srcId="{CF4E08B0-0108-4877-83DB-50B36DDD34BB}" destId="{4BBA75A8-2022-4213-A9B4-4FB1170D9874}" srcOrd="4" destOrd="0" parTransId="{67502316-E600-407E-8397-B3FF9C49E567}" sibTransId="{F75849BE-C89C-42BE-9ED8-DA23ACE0F21D}"/>
    <dgm:cxn modelId="{F0A428CD-49F1-4247-98CE-16A9DDF7B17F}" type="presOf" srcId="{CF4E08B0-0108-4877-83DB-50B36DDD34BB}" destId="{F6F22866-6486-49A7-8EC1-E7DA4CDAB4BA}" srcOrd="0" destOrd="0" presId="urn:microsoft.com/office/officeart/2005/8/layout/vList3"/>
    <dgm:cxn modelId="{ED8246D3-7186-4AFB-B9DE-E80ED5FA623A}" srcId="{CF4E08B0-0108-4877-83DB-50B36DDD34BB}" destId="{8252CC41-B40D-44F4-A8D4-4A559F2AB396}" srcOrd="3" destOrd="0" parTransId="{5D72C8C8-FFA0-4B7E-96E6-259B1C743155}" sibTransId="{9FB1AF40-D52C-4EB7-8144-E5B22E5BC9FF}"/>
    <dgm:cxn modelId="{887E50E8-70D5-451A-A4B2-DE49FD28FAD2}" srcId="{CF4E08B0-0108-4877-83DB-50B36DDD34BB}" destId="{5BA63FAF-9E4A-4714-B76E-FD19F9CCEAE1}" srcOrd="5" destOrd="0" parTransId="{EC47F194-ECFE-4E42-9CEB-5160D150B487}" sibTransId="{F52949A3-0B36-4810-BAAB-BA97FE13B58B}"/>
    <dgm:cxn modelId="{BDEA29EE-693A-401B-B3DC-8EF4D67DA9B2}" srcId="{CF4E08B0-0108-4877-83DB-50B36DDD34BB}" destId="{E896B382-3546-4D13-B658-E02292C06AA1}" srcOrd="0" destOrd="0" parTransId="{9B255236-D4E6-4684-986D-5CEFCB91A236}" sibTransId="{E781EE27-036C-49B5-972C-D9A0F8AF44EB}"/>
    <dgm:cxn modelId="{E5D86CF9-A0E1-4FF7-9FE3-0A1AE9076260}" srcId="{CF4E08B0-0108-4877-83DB-50B36DDD34BB}" destId="{EC5D40B6-AA97-473A-AF33-01891B9914CD}" srcOrd="2" destOrd="0" parTransId="{3D13A8F3-715F-4C64-8AB9-969D3F01E96B}" sibTransId="{54900BF5-E647-477F-AE98-FFFE32F6BEB7}"/>
    <dgm:cxn modelId="{26BAB37B-7E45-482C-89EF-C0887CFE2DB4}" type="presParOf" srcId="{F6F22866-6486-49A7-8EC1-E7DA4CDAB4BA}" destId="{55C7CC8A-7B71-4BF7-A5EC-7E2B2EFCFF48}" srcOrd="0" destOrd="0" presId="urn:microsoft.com/office/officeart/2005/8/layout/vList3"/>
    <dgm:cxn modelId="{89743412-C31B-412F-B5D1-72304E399B52}" type="presParOf" srcId="{55C7CC8A-7B71-4BF7-A5EC-7E2B2EFCFF48}" destId="{813B702F-D2BF-468F-A3B5-0BF86EEFBDF9}" srcOrd="0" destOrd="0" presId="urn:microsoft.com/office/officeart/2005/8/layout/vList3"/>
    <dgm:cxn modelId="{26BFD333-71C0-4E78-BE77-9215EA6B1A27}" type="presParOf" srcId="{55C7CC8A-7B71-4BF7-A5EC-7E2B2EFCFF48}" destId="{4D071701-1D75-47DD-B234-3B29045CAE37}" srcOrd="1" destOrd="0" presId="urn:microsoft.com/office/officeart/2005/8/layout/vList3"/>
    <dgm:cxn modelId="{A9E4743C-B9EE-41E0-81A6-9136220666B7}" type="presParOf" srcId="{F6F22866-6486-49A7-8EC1-E7DA4CDAB4BA}" destId="{4EEA2CBE-D2BC-4E87-908C-9877E817A015}" srcOrd="1" destOrd="0" presId="urn:microsoft.com/office/officeart/2005/8/layout/vList3"/>
    <dgm:cxn modelId="{F57F79CE-06DB-4CBC-928E-EF2AB1D6BD1B}" type="presParOf" srcId="{F6F22866-6486-49A7-8EC1-E7DA4CDAB4BA}" destId="{26F4FD54-E68D-416A-BC41-22B09DA094CF}" srcOrd="2" destOrd="0" presId="urn:microsoft.com/office/officeart/2005/8/layout/vList3"/>
    <dgm:cxn modelId="{E1122AE6-E1EE-4FE1-9BDE-A59E0E74BD05}" type="presParOf" srcId="{26F4FD54-E68D-416A-BC41-22B09DA094CF}" destId="{870CB1EF-1FA8-496D-BAAF-9DE2F5075E64}" srcOrd="0" destOrd="0" presId="urn:microsoft.com/office/officeart/2005/8/layout/vList3"/>
    <dgm:cxn modelId="{D5F4A6DC-BB89-4995-BC06-029AB8370018}" type="presParOf" srcId="{26F4FD54-E68D-416A-BC41-22B09DA094CF}" destId="{A9057450-0C7E-4B09-8050-5AC7C88FB3D4}" srcOrd="1" destOrd="0" presId="urn:microsoft.com/office/officeart/2005/8/layout/vList3"/>
    <dgm:cxn modelId="{7A280B4C-9FC6-4807-97FA-8FF8E9CBEB5D}" type="presParOf" srcId="{F6F22866-6486-49A7-8EC1-E7DA4CDAB4BA}" destId="{6A75448C-B17F-4755-9CE9-1FC175C4DF13}" srcOrd="3" destOrd="0" presId="urn:microsoft.com/office/officeart/2005/8/layout/vList3"/>
    <dgm:cxn modelId="{70B812B1-1085-4767-A30F-3A4C4D442666}" type="presParOf" srcId="{F6F22866-6486-49A7-8EC1-E7DA4CDAB4BA}" destId="{A4F93FC3-2A8F-4845-B8A1-A96578299182}" srcOrd="4" destOrd="0" presId="urn:microsoft.com/office/officeart/2005/8/layout/vList3"/>
    <dgm:cxn modelId="{ACA912D9-DE1B-4667-9B3B-A4F9AA5BE406}" type="presParOf" srcId="{A4F93FC3-2A8F-4845-B8A1-A96578299182}" destId="{6F1F7C8E-12CC-44CE-A859-D93433AE22C8}" srcOrd="0" destOrd="0" presId="urn:microsoft.com/office/officeart/2005/8/layout/vList3"/>
    <dgm:cxn modelId="{1E50EDE5-43C4-4259-8A77-F7723833CE0D}" type="presParOf" srcId="{A4F93FC3-2A8F-4845-B8A1-A96578299182}" destId="{4182C3C4-2E9F-4539-A73C-225FE6EC64E7}" srcOrd="1" destOrd="0" presId="urn:microsoft.com/office/officeart/2005/8/layout/vList3"/>
    <dgm:cxn modelId="{6A9B128C-45A1-484C-AC4E-B81FA637A84D}" type="presParOf" srcId="{F6F22866-6486-49A7-8EC1-E7DA4CDAB4BA}" destId="{59D24056-F9AB-478A-8522-F4903F2C8DC0}" srcOrd="5" destOrd="0" presId="urn:microsoft.com/office/officeart/2005/8/layout/vList3"/>
    <dgm:cxn modelId="{FF525AF0-471A-44E2-BBD7-0C189099533B}" type="presParOf" srcId="{F6F22866-6486-49A7-8EC1-E7DA4CDAB4BA}" destId="{DF0399C1-21DF-427A-8F9C-9D1A448CD252}" srcOrd="6" destOrd="0" presId="urn:microsoft.com/office/officeart/2005/8/layout/vList3"/>
    <dgm:cxn modelId="{17D622DA-EF2D-454B-87C4-522A1FF597D2}" type="presParOf" srcId="{DF0399C1-21DF-427A-8F9C-9D1A448CD252}" destId="{0DEA467A-036B-4D6C-AF4E-9151A05055EE}" srcOrd="0" destOrd="0" presId="urn:microsoft.com/office/officeart/2005/8/layout/vList3"/>
    <dgm:cxn modelId="{2784883E-D97F-4DBA-94F7-D69E79EC06F9}" type="presParOf" srcId="{DF0399C1-21DF-427A-8F9C-9D1A448CD252}" destId="{D23700B0-62E3-4455-AE2A-61C3D03C9494}" srcOrd="1" destOrd="0" presId="urn:microsoft.com/office/officeart/2005/8/layout/vList3"/>
    <dgm:cxn modelId="{E9C9BCE0-1104-4A0D-9C7B-16DA964DA389}" type="presParOf" srcId="{F6F22866-6486-49A7-8EC1-E7DA4CDAB4BA}" destId="{60E8F465-9DFC-48CE-82B0-47E3395212FD}" srcOrd="7" destOrd="0" presId="urn:microsoft.com/office/officeart/2005/8/layout/vList3"/>
    <dgm:cxn modelId="{B955B3BB-F594-4143-8535-BC1AF00E31FE}" type="presParOf" srcId="{F6F22866-6486-49A7-8EC1-E7DA4CDAB4BA}" destId="{DCD668E1-3BD2-4D74-8551-604D7AA70C2A}" srcOrd="8" destOrd="0" presId="urn:microsoft.com/office/officeart/2005/8/layout/vList3"/>
    <dgm:cxn modelId="{7880AF4A-165A-4A6F-A237-F5B1D606567B}" type="presParOf" srcId="{DCD668E1-3BD2-4D74-8551-604D7AA70C2A}" destId="{6509DEE3-5057-4482-A8A6-515E52BC7D4A}" srcOrd="0" destOrd="0" presId="urn:microsoft.com/office/officeart/2005/8/layout/vList3"/>
    <dgm:cxn modelId="{6B984181-DF15-4C27-8D7F-318148F34544}" type="presParOf" srcId="{DCD668E1-3BD2-4D74-8551-604D7AA70C2A}" destId="{95B394A1-0C8C-4B84-86A7-533344A01286}" srcOrd="1" destOrd="0" presId="urn:microsoft.com/office/officeart/2005/8/layout/vList3"/>
    <dgm:cxn modelId="{A944CA9A-A424-4F9C-948A-DE39F83BC73D}" type="presParOf" srcId="{F6F22866-6486-49A7-8EC1-E7DA4CDAB4BA}" destId="{56A69501-60B2-4D38-AA4E-A2B64646433E}" srcOrd="9" destOrd="0" presId="urn:microsoft.com/office/officeart/2005/8/layout/vList3"/>
    <dgm:cxn modelId="{FF913316-3A1F-47C5-B6A6-615179153D69}" type="presParOf" srcId="{F6F22866-6486-49A7-8EC1-E7DA4CDAB4BA}" destId="{1E4D0E0E-EE8B-451E-9B9E-3E5AE173DEF8}" srcOrd="10" destOrd="0" presId="urn:microsoft.com/office/officeart/2005/8/layout/vList3"/>
    <dgm:cxn modelId="{16998EDB-E5B8-4F72-A733-1D010B601AD0}" type="presParOf" srcId="{1E4D0E0E-EE8B-451E-9B9E-3E5AE173DEF8}" destId="{56132499-6FD5-46C7-8855-83218B5FE170}" srcOrd="0" destOrd="0" presId="urn:microsoft.com/office/officeart/2005/8/layout/vList3"/>
    <dgm:cxn modelId="{22BA5A9B-612E-43FF-8802-A300952EB165}" type="presParOf" srcId="{1E4D0E0E-EE8B-451E-9B9E-3E5AE173DEF8}" destId="{FD8A5C28-78B7-4763-B152-5A367FB788A1}" srcOrd="1" destOrd="0" presId="urn:microsoft.com/office/officeart/2005/8/layout/vList3"/>
    <dgm:cxn modelId="{C2DF603A-06A3-4960-AF15-490C579C9153}" type="presParOf" srcId="{F6F22866-6486-49A7-8EC1-E7DA4CDAB4BA}" destId="{5B2123DC-C3B4-4908-975E-2DB41AA54282}" srcOrd="11" destOrd="0" presId="urn:microsoft.com/office/officeart/2005/8/layout/vList3"/>
    <dgm:cxn modelId="{44ABF276-1B71-4153-8854-D0215186A7BD}" type="presParOf" srcId="{F6F22866-6486-49A7-8EC1-E7DA4CDAB4BA}" destId="{E4802C44-F7DC-474B-A860-4BC2EDF8F440}" srcOrd="12" destOrd="0" presId="urn:microsoft.com/office/officeart/2005/8/layout/vList3"/>
    <dgm:cxn modelId="{66C3D8C0-D315-4347-AC6A-AF3DB08E6084}" type="presParOf" srcId="{E4802C44-F7DC-474B-A860-4BC2EDF8F440}" destId="{96372051-7DAC-453C-A7CC-3EF861BAC589}" srcOrd="0" destOrd="0" presId="urn:microsoft.com/office/officeart/2005/8/layout/vList3"/>
    <dgm:cxn modelId="{8313C66C-64A7-4DBE-B9B1-E0A7C2C6FAA4}" type="presParOf" srcId="{E4802C44-F7DC-474B-A860-4BC2EDF8F440}" destId="{7428A323-7787-43A6-A187-F4B57D904A92}" srcOrd="1" destOrd="0" presId="urn:microsoft.com/office/officeart/2005/8/layout/vList3"/>
    <dgm:cxn modelId="{C5B05957-7B67-4B8E-9C28-E162BAC781FA}" type="presParOf" srcId="{F6F22866-6486-49A7-8EC1-E7DA4CDAB4BA}" destId="{722725EB-A0B7-432E-8FD5-E705DA17C4B0}" srcOrd="13" destOrd="0" presId="urn:microsoft.com/office/officeart/2005/8/layout/vList3"/>
    <dgm:cxn modelId="{DD7150B3-6575-4FAB-BD64-75D794AC79F9}" type="presParOf" srcId="{F6F22866-6486-49A7-8EC1-E7DA4CDAB4BA}" destId="{FF84C523-B8E5-4BFF-9745-D2C0FED1A8F5}" srcOrd="14" destOrd="0" presId="urn:microsoft.com/office/officeart/2005/8/layout/vList3"/>
    <dgm:cxn modelId="{CC41625E-32CE-4B97-A96D-054C08316086}" type="presParOf" srcId="{FF84C523-B8E5-4BFF-9745-D2C0FED1A8F5}" destId="{4ECE80AD-2254-42F3-B20E-E08DB3473688}" srcOrd="0" destOrd="0" presId="urn:microsoft.com/office/officeart/2005/8/layout/vList3"/>
    <dgm:cxn modelId="{8EDE5275-5BD6-4DB0-8EBC-B5A9B3BF3347}" type="presParOf" srcId="{FF84C523-B8E5-4BFF-9745-D2C0FED1A8F5}" destId="{7C4D9074-8D75-4C6B-BD91-7355AED305B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071701-1D75-47DD-B234-3B29045CAE37}">
      <dsp:nvSpPr>
        <dsp:cNvPr id="0" name=""/>
        <dsp:cNvSpPr/>
      </dsp:nvSpPr>
      <dsp:spPr>
        <a:xfrm rot="10800000">
          <a:off x="1447060" y="2713"/>
          <a:ext cx="5256719" cy="491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6957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/>
            <a:t>Uso de semillas para garantizar reproducibilidad</a:t>
          </a:r>
        </a:p>
      </dsp:txBody>
      <dsp:txXfrm rot="10800000">
        <a:off x="1570059" y="2713"/>
        <a:ext cx="5133720" cy="491997"/>
      </dsp:txXfrm>
    </dsp:sp>
    <dsp:sp modelId="{813B702F-D2BF-468F-A3B5-0BF86EEFBDF9}">
      <dsp:nvSpPr>
        <dsp:cNvPr id="0" name=""/>
        <dsp:cNvSpPr/>
      </dsp:nvSpPr>
      <dsp:spPr>
        <a:xfrm>
          <a:off x="1201061" y="2713"/>
          <a:ext cx="491997" cy="491997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9057450-0C7E-4B09-8050-5AC7C88FB3D4}">
      <dsp:nvSpPr>
        <dsp:cNvPr id="0" name=""/>
        <dsp:cNvSpPr/>
      </dsp:nvSpPr>
      <dsp:spPr>
        <a:xfrm rot="10800000">
          <a:off x="1447060" y="641575"/>
          <a:ext cx="5256719" cy="491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6957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/>
            <a:t>CSV almacenados en DataFrames</a:t>
          </a:r>
        </a:p>
      </dsp:txBody>
      <dsp:txXfrm rot="10800000">
        <a:off x="1570059" y="641575"/>
        <a:ext cx="5133720" cy="491997"/>
      </dsp:txXfrm>
    </dsp:sp>
    <dsp:sp modelId="{870CB1EF-1FA8-496D-BAAF-9DE2F5075E64}">
      <dsp:nvSpPr>
        <dsp:cNvPr id="0" name=""/>
        <dsp:cNvSpPr/>
      </dsp:nvSpPr>
      <dsp:spPr>
        <a:xfrm>
          <a:off x="1201061" y="641575"/>
          <a:ext cx="491997" cy="491997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182C3C4-2E9F-4539-A73C-225FE6EC64E7}">
      <dsp:nvSpPr>
        <dsp:cNvPr id="0" name=""/>
        <dsp:cNvSpPr/>
      </dsp:nvSpPr>
      <dsp:spPr>
        <a:xfrm rot="10800000">
          <a:off x="1447060" y="1280437"/>
          <a:ext cx="5256719" cy="491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6957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/>
            <a:t>Tareas de Regresión y clasificación</a:t>
          </a:r>
        </a:p>
      </dsp:txBody>
      <dsp:txXfrm rot="10800000">
        <a:off x="1570059" y="1280437"/>
        <a:ext cx="5133720" cy="491997"/>
      </dsp:txXfrm>
    </dsp:sp>
    <dsp:sp modelId="{6F1F7C8E-12CC-44CE-A859-D93433AE22C8}">
      <dsp:nvSpPr>
        <dsp:cNvPr id="0" name=""/>
        <dsp:cNvSpPr/>
      </dsp:nvSpPr>
      <dsp:spPr>
        <a:xfrm>
          <a:off x="1201061" y="1280437"/>
          <a:ext cx="491997" cy="49199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23700B0-62E3-4455-AE2A-61C3D03C9494}">
      <dsp:nvSpPr>
        <dsp:cNvPr id="0" name=""/>
        <dsp:cNvSpPr/>
      </dsp:nvSpPr>
      <dsp:spPr>
        <a:xfrm rot="10800000">
          <a:off x="1447060" y="1919299"/>
          <a:ext cx="5256719" cy="491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6957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/>
            <a:t>Normalización</a:t>
          </a:r>
        </a:p>
      </dsp:txBody>
      <dsp:txXfrm rot="10800000">
        <a:off x="1570059" y="1919299"/>
        <a:ext cx="5133720" cy="491997"/>
      </dsp:txXfrm>
    </dsp:sp>
    <dsp:sp modelId="{0DEA467A-036B-4D6C-AF4E-9151A05055EE}">
      <dsp:nvSpPr>
        <dsp:cNvPr id="0" name=""/>
        <dsp:cNvSpPr/>
      </dsp:nvSpPr>
      <dsp:spPr>
        <a:xfrm>
          <a:off x="1201061" y="1919299"/>
          <a:ext cx="491997" cy="491997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5B394A1-0C8C-4B84-86A7-533344A01286}">
      <dsp:nvSpPr>
        <dsp:cNvPr id="0" name=""/>
        <dsp:cNvSpPr/>
      </dsp:nvSpPr>
      <dsp:spPr>
        <a:xfrm rot="10800000">
          <a:off x="1447060" y="2558161"/>
          <a:ext cx="5256719" cy="491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6957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/>
            <a:t>Entrenamiento con datos aleatorios y uso de R2</a:t>
          </a:r>
        </a:p>
      </dsp:txBody>
      <dsp:txXfrm rot="10800000">
        <a:off x="1570059" y="2558161"/>
        <a:ext cx="5133720" cy="491997"/>
      </dsp:txXfrm>
    </dsp:sp>
    <dsp:sp modelId="{6509DEE3-5057-4482-A8A6-515E52BC7D4A}">
      <dsp:nvSpPr>
        <dsp:cNvPr id="0" name=""/>
        <dsp:cNvSpPr/>
      </dsp:nvSpPr>
      <dsp:spPr>
        <a:xfrm>
          <a:off x="1201061" y="2558161"/>
          <a:ext cx="491997" cy="49199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D8A5C28-78B7-4763-B152-5A367FB788A1}">
      <dsp:nvSpPr>
        <dsp:cNvPr id="0" name=""/>
        <dsp:cNvSpPr/>
      </dsp:nvSpPr>
      <dsp:spPr>
        <a:xfrm rot="10800000">
          <a:off x="1447060" y="3197023"/>
          <a:ext cx="5256719" cy="491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6957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/>
            <a:t>Heredamos de BaseEstimator y RegressorMixin</a:t>
          </a:r>
        </a:p>
      </dsp:txBody>
      <dsp:txXfrm rot="10800000">
        <a:off x="1570059" y="3197023"/>
        <a:ext cx="5133720" cy="491997"/>
      </dsp:txXfrm>
    </dsp:sp>
    <dsp:sp modelId="{56132499-6FD5-46C7-8855-83218B5FE170}">
      <dsp:nvSpPr>
        <dsp:cNvPr id="0" name=""/>
        <dsp:cNvSpPr/>
      </dsp:nvSpPr>
      <dsp:spPr>
        <a:xfrm>
          <a:off x="1201061" y="3197023"/>
          <a:ext cx="491997" cy="491997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428A323-7787-43A6-A187-F4B57D904A92}">
      <dsp:nvSpPr>
        <dsp:cNvPr id="0" name=""/>
        <dsp:cNvSpPr/>
      </dsp:nvSpPr>
      <dsp:spPr>
        <a:xfrm rot="10800000">
          <a:off x="1447060" y="3835885"/>
          <a:ext cx="5256719" cy="491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6957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/>
            <a:t>Se inicializa la predicción actual como la media de la variable objetivo</a:t>
          </a:r>
        </a:p>
      </dsp:txBody>
      <dsp:txXfrm rot="10800000">
        <a:off x="1570059" y="3835885"/>
        <a:ext cx="5133720" cy="491997"/>
      </dsp:txXfrm>
    </dsp:sp>
    <dsp:sp modelId="{96372051-7DAC-453C-A7CC-3EF861BAC589}">
      <dsp:nvSpPr>
        <dsp:cNvPr id="0" name=""/>
        <dsp:cNvSpPr/>
      </dsp:nvSpPr>
      <dsp:spPr>
        <a:xfrm>
          <a:off x="1201061" y="3835885"/>
          <a:ext cx="491997" cy="491997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C4D9074-8D75-4C6B-BD91-7355AED305B0}">
      <dsp:nvSpPr>
        <dsp:cNvPr id="0" name=""/>
        <dsp:cNvSpPr/>
      </dsp:nvSpPr>
      <dsp:spPr>
        <a:xfrm rot="10800000">
          <a:off x="1447060" y="4474747"/>
          <a:ext cx="5256719" cy="491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6957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/>
            <a:t>Uso de umbral épsilon para la parada temprana</a:t>
          </a:r>
        </a:p>
      </dsp:txBody>
      <dsp:txXfrm rot="10800000">
        <a:off x="1570059" y="4474747"/>
        <a:ext cx="5133720" cy="491997"/>
      </dsp:txXfrm>
    </dsp:sp>
    <dsp:sp modelId="{4ECE80AD-2254-42F3-B20E-E08DB3473688}">
      <dsp:nvSpPr>
        <dsp:cNvPr id="0" name=""/>
        <dsp:cNvSpPr/>
      </dsp:nvSpPr>
      <dsp:spPr>
        <a:xfrm>
          <a:off x="1201061" y="4474747"/>
          <a:ext cx="491997" cy="491997"/>
        </a:xfrm>
        <a:prstGeom prst="ellipse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0545013B-AA9C-4A94-8504-8BA5C9542D80}" type="datetimeFigureOut">
              <a:rPr lang="es-ES" smtClean="0"/>
              <a:t>09/06/2025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5D801B9C-D5C1-43D0-A870-D0B3AE1A650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9759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5013B-AA9C-4A94-8504-8BA5C9542D80}" type="datetimeFigureOut">
              <a:rPr lang="es-ES" smtClean="0"/>
              <a:t>09/06/2025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01B9C-D5C1-43D0-A870-D0B3AE1A650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3008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5013B-AA9C-4A94-8504-8BA5C9542D80}" type="datetimeFigureOut">
              <a:rPr lang="es-ES" smtClean="0"/>
              <a:t>09/06/2025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01B9C-D5C1-43D0-A870-D0B3AE1A650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1506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5013B-AA9C-4A94-8504-8BA5C9542D80}" type="datetimeFigureOut">
              <a:rPr lang="es-ES" smtClean="0"/>
              <a:t>09/06/2025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01B9C-D5C1-43D0-A870-D0B3AE1A650C}" type="slidenum">
              <a:rPr lang="es-ES" smtClean="0"/>
              <a:t>‹Nº›</a:t>
            </a:fld>
            <a:endParaRPr lang="es-E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08662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5013B-AA9C-4A94-8504-8BA5C9542D80}" type="datetimeFigureOut">
              <a:rPr lang="es-ES" smtClean="0"/>
              <a:t>09/06/2025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01B9C-D5C1-43D0-A870-D0B3AE1A650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7890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5013B-AA9C-4A94-8504-8BA5C9542D80}" type="datetimeFigureOut">
              <a:rPr lang="es-ES" smtClean="0"/>
              <a:t>09/06/2025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01B9C-D5C1-43D0-A870-D0B3AE1A650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7207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5013B-AA9C-4A94-8504-8BA5C9542D80}" type="datetimeFigureOut">
              <a:rPr lang="es-ES" smtClean="0"/>
              <a:t>09/06/2025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01B9C-D5C1-43D0-A870-D0B3AE1A650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15833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5013B-AA9C-4A94-8504-8BA5C9542D80}" type="datetimeFigureOut">
              <a:rPr lang="es-ES" smtClean="0"/>
              <a:t>09/06/2025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01B9C-D5C1-43D0-A870-D0B3AE1A650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59900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5013B-AA9C-4A94-8504-8BA5C9542D80}" type="datetimeFigureOut">
              <a:rPr lang="es-ES" smtClean="0"/>
              <a:t>09/06/2025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01B9C-D5C1-43D0-A870-D0B3AE1A650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2021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5013B-AA9C-4A94-8504-8BA5C9542D80}" type="datetimeFigureOut">
              <a:rPr lang="es-ES" smtClean="0"/>
              <a:t>09/06/2025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01B9C-D5C1-43D0-A870-D0B3AE1A650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8630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5013B-AA9C-4A94-8504-8BA5C9542D80}" type="datetimeFigureOut">
              <a:rPr lang="es-ES" smtClean="0"/>
              <a:t>09/06/2025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01B9C-D5C1-43D0-A870-D0B3AE1A650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1672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5013B-AA9C-4A94-8504-8BA5C9542D80}" type="datetimeFigureOut">
              <a:rPr lang="es-ES" smtClean="0"/>
              <a:t>09/06/2025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01B9C-D5C1-43D0-A870-D0B3AE1A650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3564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5013B-AA9C-4A94-8504-8BA5C9542D80}" type="datetimeFigureOut">
              <a:rPr lang="es-ES" smtClean="0"/>
              <a:t>09/06/2025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01B9C-D5C1-43D0-A870-D0B3AE1A650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676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5013B-AA9C-4A94-8504-8BA5C9542D80}" type="datetimeFigureOut">
              <a:rPr lang="es-ES" smtClean="0"/>
              <a:t>09/06/2025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01B9C-D5C1-43D0-A870-D0B3AE1A650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5003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5013B-AA9C-4A94-8504-8BA5C9542D80}" type="datetimeFigureOut">
              <a:rPr lang="es-ES" smtClean="0"/>
              <a:t>09/06/2025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01B9C-D5C1-43D0-A870-D0B3AE1A650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2725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5013B-AA9C-4A94-8504-8BA5C9542D80}" type="datetimeFigureOut">
              <a:rPr lang="es-ES" smtClean="0"/>
              <a:t>09/06/2025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01B9C-D5C1-43D0-A870-D0B3AE1A650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8287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5013B-AA9C-4A94-8504-8BA5C9542D80}" type="datetimeFigureOut">
              <a:rPr lang="es-ES" smtClean="0"/>
              <a:t>09/06/2025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01B9C-D5C1-43D0-A870-D0B3AE1A650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6427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45013B-AA9C-4A94-8504-8BA5C9542D80}" type="datetimeFigureOut">
              <a:rPr lang="es-ES" smtClean="0"/>
              <a:t>09/06/2025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01B9C-D5C1-43D0-A870-D0B3AE1A650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90526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0.png"/><Relationship Id="rId7" Type="http://schemas.microsoft.com/office/2017/06/relationships/model3d" Target="../media/model3d2.glb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21.png"/><Relationship Id="rId9" Type="http://schemas.microsoft.com/office/2017/06/relationships/model3d" Target="../media/model3d3.glb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B8076-3E3C-A7B9-CD6D-8C4D39EF54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5400" dirty="0"/>
              <a:t>Ensamble Secuencial de Modelos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29C703-C814-7D76-53DD-96BCC3AA2D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(</a:t>
            </a:r>
            <a:r>
              <a:rPr lang="es-E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Gradient</a:t>
            </a:r>
            <a:r>
              <a:rPr lang="es-E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s-E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Boosting</a:t>
            </a:r>
            <a:r>
              <a:rPr lang="es-E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15765AE-E62D-4085-82C5-B022229B6877}"/>
              </a:ext>
            </a:extLst>
          </p:cNvPr>
          <p:cNvSpPr txBox="1"/>
          <p:nvPr/>
        </p:nvSpPr>
        <p:spPr>
          <a:xfrm>
            <a:off x="3810002" y="4657635"/>
            <a:ext cx="5943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Hecho por:</a:t>
            </a:r>
          </a:p>
          <a:p>
            <a:r>
              <a:rPr lang="es-ES" sz="2400" dirty="0"/>
              <a:t>Ignacio Gutiérrez Serrera</a:t>
            </a:r>
          </a:p>
          <a:p>
            <a:r>
              <a:rPr lang="es-ES" sz="2400" dirty="0"/>
              <a:t>Emilio Manuel Vázquez Cruz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2DA85B6-985F-42DC-BC89-5A2A55C71ABC}"/>
              </a:ext>
            </a:extLst>
          </p:cNvPr>
          <p:cNvSpPr txBox="1"/>
          <p:nvPr/>
        </p:nvSpPr>
        <p:spPr>
          <a:xfrm>
            <a:off x="0" y="61466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Grupo nº8</a:t>
            </a:r>
          </a:p>
        </p:txBody>
      </p:sp>
    </p:spTree>
    <p:extLst>
      <p:ext uri="{BB962C8B-B14F-4D97-AF65-F5344CB8AC3E}">
        <p14:creationId xmlns:p14="http://schemas.microsoft.com/office/powerpoint/2010/main" val="773354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9336A5-ADA0-434E-8EB1-74CAB7DC9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6FACA5-3F36-490B-B75E-F81094102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ES" sz="3200" dirty="0"/>
              <a:t>Introducción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3200" dirty="0"/>
              <a:t>Metodología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3200" dirty="0"/>
              <a:t>Estructura y decisiones de diseño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3200" dirty="0"/>
              <a:t>Experimentos y resultados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3200" dirty="0"/>
              <a:t>Conclusión</a:t>
            </a:r>
          </a:p>
        </p:txBody>
      </p:sp>
    </p:spTree>
    <p:extLst>
      <p:ext uri="{BB962C8B-B14F-4D97-AF65-F5344CB8AC3E}">
        <p14:creationId xmlns:p14="http://schemas.microsoft.com/office/powerpoint/2010/main" val="2680721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F4BBA2-92C9-47F0-8176-20822DCD7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55EFADD0-2D98-4CE7-8F7B-0AF8B86A5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216" y="2382837"/>
            <a:ext cx="7825211" cy="3208337"/>
          </a:xfrm>
        </p:spPr>
      </p:pic>
    </p:spTree>
    <p:extLst>
      <p:ext uri="{BB962C8B-B14F-4D97-AF65-F5344CB8AC3E}">
        <p14:creationId xmlns:p14="http://schemas.microsoft.com/office/powerpoint/2010/main" val="1662404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69F143-8730-4A98-AE00-85A82E3C4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Metodología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8AA636D-09E0-4964-BB2D-B4EE7B6FF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Trabajo en pareja</a:t>
            </a:r>
          </a:p>
        </p:txBody>
      </p:sp>
      <p:pic>
        <p:nvPicPr>
          <p:cNvPr id="14" name="Marcador de posición de imagen 13">
            <a:extLst>
              <a:ext uri="{FF2B5EF4-FFF2-40B4-BE49-F238E27FC236}">
                <a16:creationId xmlns:a16="http://schemas.microsoft.com/office/drawing/2014/main" id="{43D66A43-DC02-434A-8F87-DEC58C8C1D79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62" b="9762"/>
          <a:stretch>
            <a:fillRect/>
          </a:stretch>
        </p:blipFill>
        <p:spPr/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12CCAE5-544F-4E2B-9A01-6CC6337DFFA0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Mayormente se trabajó en pareja para asegurar un conocimiento global del trabajo y agilizar el trabajo.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08FFE2-E198-4922-A765-B0B951A282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" dirty="0"/>
              <a:t>Uso de GitHub</a:t>
            </a:r>
          </a:p>
        </p:txBody>
      </p:sp>
      <p:pic>
        <p:nvPicPr>
          <p:cNvPr id="16" name="Marcador de posición de imagen 15">
            <a:extLst>
              <a:ext uri="{FF2B5EF4-FFF2-40B4-BE49-F238E27FC236}">
                <a16:creationId xmlns:a16="http://schemas.microsoft.com/office/drawing/2014/main" id="{F7756569-039A-4991-B9F1-F48EB5680D2C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" t="14165" r="46" b="459"/>
          <a:stretch/>
        </p:blipFill>
        <p:spPr>
          <a:xfrm>
            <a:off x="4496530" y="2676523"/>
            <a:ext cx="3198940" cy="1524000"/>
          </a:xfrm>
          <a:prstGeom prst="round2DiagRect">
            <a:avLst>
              <a:gd name="adj1" fmla="val 21042"/>
              <a:gd name="adj2" fmla="val 0"/>
            </a:avLst>
          </a:prstGeom>
        </p:spPr>
      </p:pic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477FC948-8672-4E36-BC7B-A0F088C2CE82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Sistema de control de versiones distribuido utilizado para registrar los cambios y compartirlo entre ambos miembros.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509AFAD-0E8B-4A6C-A5B3-5676A916FA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Documentación</a:t>
            </a:r>
          </a:p>
        </p:txBody>
      </p:sp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4D0DAA98-9FA9-4078-8164-E75042A84863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4" t="1468" r="86" b="612"/>
          <a:stretch/>
        </p:blipFill>
        <p:spPr>
          <a:xfrm>
            <a:off x="7852442" y="2666998"/>
            <a:ext cx="3194969" cy="1524000"/>
          </a:xfrm>
        </p:spPr>
      </p:pic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B688DC68-7479-4A4F-BE80-CF2738A96249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Lectura de documentación, tanto de la propuesta, el temario de la asignatura y sobre las librerías utilizadas.</a:t>
            </a:r>
          </a:p>
        </p:txBody>
      </p:sp>
    </p:spTree>
    <p:extLst>
      <p:ext uri="{BB962C8B-B14F-4D97-AF65-F5344CB8AC3E}">
        <p14:creationId xmlns:p14="http://schemas.microsoft.com/office/powerpoint/2010/main" val="1504175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55A1D6-66F5-BD82-2C74-AA39D4D60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Estructura y Decisiones de Diseño</a:t>
            </a:r>
          </a:p>
        </p:txBody>
      </p:sp>
      <p:graphicFrame>
        <p:nvGraphicFramePr>
          <p:cNvPr id="9" name="Marcador de contenido 8">
            <a:extLst>
              <a:ext uri="{FF2B5EF4-FFF2-40B4-BE49-F238E27FC236}">
                <a16:creationId xmlns:a16="http://schemas.microsoft.com/office/drawing/2014/main" id="{CB699DA2-BE07-4191-AFFD-79D44FE46D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4603868"/>
              </p:ext>
            </p:extLst>
          </p:nvPr>
        </p:nvGraphicFramePr>
        <p:xfrm>
          <a:off x="838200" y="1825625"/>
          <a:ext cx="7904841" cy="4969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BA27B364-258A-4663-8317-B84CB3EFBE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9716" y="0"/>
            <a:ext cx="34489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2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EAF3C7-5F46-4BF8-E3F2-B9AB9A5BD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Experimentos y resultados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13A61DC5-765E-41ED-8FAD-F58C0415E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7838" y="1704975"/>
            <a:ext cx="5522656" cy="476250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C50DCC17-3C1E-4FFA-A9AE-D450DA4721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2447925"/>
            <a:ext cx="2918314" cy="1600200"/>
          </a:xfrm>
          <a:prstGeom prst="rect">
            <a:avLst/>
          </a:prstGeom>
        </p:spPr>
      </p:pic>
      <p:pic>
        <p:nvPicPr>
          <p:cNvPr id="1030" name="Picture 6" descr="K-Nearest Neighbor. A complete explanation of K-NN | by Antony Christopher  | The Startup | Medium">
            <a:extLst>
              <a:ext uri="{FF2B5EF4-FFF2-40B4-BE49-F238E27FC236}">
                <a16:creationId xmlns:a16="http://schemas.microsoft.com/office/drawing/2014/main" id="{2C78EC4A-64FE-4BCB-9DF7-B2BED72B2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163" y="2190750"/>
            <a:ext cx="2964657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410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EA5909-03F3-8560-4409-B7FA06470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34082"/>
          </a:xfrm>
        </p:spPr>
        <p:txBody>
          <a:bodyPr/>
          <a:lstStyle/>
          <a:p>
            <a:r>
              <a:rPr lang="es-ES" dirty="0"/>
              <a:t>Conclusión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o 3D 3" descr="Cara feliz">
                <a:extLst>
                  <a:ext uri="{FF2B5EF4-FFF2-40B4-BE49-F238E27FC236}">
                    <a16:creationId xmlns:a16="http://schemas.microsoft.com/office/drawing/2014/main" id="{53AB282B-DFD0-4CCE-8E7B-EDDE4B4D91B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3131466"/>
                  </p:ext>
                </p:extLst>
              </p:nvPr>
            </p:nvGraphicFramePr>
            <p:xfrm>
              <a:off x="372244" y="2484697"/>
              <a:ext cx="1538338" cy="151934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38338" cy="1519346"/>
                    </a:xfrm>
                    <a:prstGeom prst="rect">
                      <a:avLst/>
                    </a:prstGeom>
                  </am3d:spPr>
                  <am3d:camera>
                    <am3d:pos x="0" y="0" z="811544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035753" d="1000000"/>
                    <am3d:preTrans dx="285" dy="0" dz="997314"/>
                    <am3d:scale>
                      <am3d:sx n="1000000" d="1000000"/>
                      <am3d:sy n="1000000" d="1000000"/>
                      <am3d:sz n="1000000" d="1000000"/>
                    </am3d:scale>
                    <am3d:rot ax="-213249" ay="2356716" az="-13512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6208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 descr="Cara feliz">
                <a:extLst>
                  <a:ext uri="{FF2B5EF4-FFF2-40B4-BE49-F238E27FC236}">
                    <a16:creationId xmlns:a16="http://schemas.microsoft.com/office/drawing/2014/main" id="{53AB282B-DFD0-4CCE-8E7B-EDDE4B4D91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2244" y="2484697"/>
                <a:ext cx="1538338" cy="1519346"/>
              </a:xfrm>
              <a:prstGeom prst="rect">
                <a:avLst/>
              </a:prstGeom>
            </p:spPr>
          </p:pic>
        </mc:Fallback>
      </mc:AlternateContent>
      <p:pic>
        <p:nvPicPr>
          <p:cNvPr id="3074" name="Picture 2" descr="Corona real - Wikipedia, la enciclopedia libre">
            <a:extLst>
              <a:ext uri="{FF2B5EF4-FFF2-40B4-BE49-F238E27FC236}">
                <a16:creationId xmlns:a16="http://schemas.microsoft.com/office/drawing/2014/main" id="{55D5EE97-C7D1-423C-B33E-79B083B0A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108" y="1662235"/>
            <a:ext cx="1666058" cy="126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36E21341-127C-407E-9811-054570C79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376" y="2846195"/>
            <a:ext cx="4635500" cy="2579086"/>
          </a:xfrm>
          <a:prstGeom prst="rect">
            <a:avLst/>
          </a:prstGeom>
        </p:spPr>
      </p:pic>
      <p:pic>
        <p:nvPicPr>
          <p:cNvPr id="8" name="Picture 6" descr="K-Nearest Neighbor. A complete explanation of K-NN | by Antony Christopher  | The Startup | Medium">
            <a:extLst>
              <a:ext uri="{FF2B5EF4-FFF2-40B4-BE49-F238E27FC236}">
                <a16:creationId xmlns:a16="http://schemas.microsoft.com/office/drawing/2014/main" id="{A181A1F3-52B2-44B5-AE59-D43F88048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363" y="2846195"/>
            <a:ext cx="2964657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Modelo 3D 8" descr="Emoji de pulgares hacia abajo">
                <a:extLst>
                  <a:ext uri="{FF2B5EF4-FFF2-40B4-BE49-F238E27FC236}">
                    <a16:creationId xmlns:a16="http://schemas.microsoft.com/office/drawing/2014/main" id="{122521CA-9FF9-411F-B180-3766A49A4E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10495337"/>
                  </p:ext>
                </p:extLst>
              </p:nvPr>
            </p:nvGraphicFramePr>
            <p:xfrm>
              <a:off x="8971794" y="2588018"/>
              <a:ext cx="569998" cy="680839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569998" cy="680839"/>
                    </a:xfrm>
                    <a:prstGeom prst="rect">
                      <a:avLst/>
                    </a:prstGeom>
                  </am3d:spPr>
                  <am3d:camera>
                    <am3d:pos x="0" y="0" z="663080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11" d="1000000"/>
                    <am3d:preTrans dx="-1477901" dy="-18000000" dz="-2192431"/>
                    <am3d:scale>
                      <am3d:sx n="1000000" d="1000000"/>
                      <am3d:sy n="1000000" d="1000000"/>
                      <am3d:sz n="1000000" d="1000000"/>
                    </am3d:scale>
                    <am3d:rot ax="440235" ay="1489599" az="18570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8739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elo 3D 8" descr="Emoji de pulgares hacia abajo">
                <a:extLst>
                  <a:ext uri="{FF2B5EF4-FFF2-40B4-BE49-F238E27FC236}">
                    <a16:creationId xmlns:a16="http://schemas.microsoft.com/office/drawing/2014/main" id="{122521CA-9FF9-411F-B180-3766A49A4E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71794" y="2588018"/>
                <a:ext cx="569998" cy="6808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Modelo 3D 9" descr="Cara llorosa">
                <a:extLst>
                  <a:ext uri="{FF2B5EF4-FFF2-40B4-BE49-F238E27FC236}">
                    <a16:creationId xmlns:a16="http://schemas.microsoft.com/office/drawing/2014/main" id="{FFF37A7F-E57C-40D5-8B82-1B520AE9C3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71595767"/>
                  </p:ext>
                </p:extLst>
              </p:nvPr>
            </p:nvGraphicFramePr>
            <p:xfrm>
              <a:off x="9256793" y="1796065"/>
              <a:ext cx="2197125" cy="2197125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197125" cy="2197125"/>
                    </a:xfrm>
                    <a:prstGeom prst="rect">
                      <a:avLst/>
                    </a:prstGeom>
                  </am3d:spPr>
                  <am3d:camera>
                    <am3d:pos x="0" y="0" z="771872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124417" d="1000000"/>
                    <am3d:preTrans dx="-3" dy="34348" dz="-658657"/>
                    <am3d:scale>
                      <am3d:sx n="1000000" d="1000000"/>
                      <am3d:sy n="1000000" d="1000000"/>
                      <am3d:sz n="1000000" d="1000000"/>
                    </am3d:scale>
                    <am3d:rot ax="885668" ay="-1816585" az="-454022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1292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Modelo 3D 9" descr="Cara llorosa">
                <a:extLst>
                  <a:ext uri="{FF2B5EF4-FFF2-40B4-BE49-F238E27FC236}">
                    <a16:creationId xmlns:a16="http://schemas.microsoft.com/office/drawing/2014/main" id="{FFF37A7F-E57C-40D5-8B82-1B520AE9C3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56793" y="1796065"/>
                <a:ext cx="2197125" cy="21971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Modelo 3D 11" descr="Emoji de pulgares hacia abajo">
                <a:extLst>
                  <a:ext uri="{FF2B5EF4-FFF2-40B4-BE49-F238E27FC236}">
                    <a16:creationId xmlns:a16="http://schemas.microsoft.com/office/drawing/2014/main" id="{40C167CB-E1B7-4D1C-A774-3B2AA2B67A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47885080"/>
                  </p:ext>
                </p:extLst>
              </p:nvPr>
            </p:nvGraphicFramePr>
            <p:xfrm>
              <a:off x="1832023" y="3058501"/>
              <a:ext cx="550998" cy="740997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550998" cy="740997"/>
                    </a:xfrm>
                    <a:prstGeom prst="rect">
                      <a:avLst/>
                    </a:prstGeom>
                  </am3d:spPr>
                  <am3d:camera>
                    <am3d:pos x="0" y="0" z="663080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11" d="1000000"/>
                    <am3d:preTrans dx="-1477901" dy="-18000000" dz="-2192431"/>
                    <am3d:scale>
                      <am3d:sx n="1000000" d="1000000"/>
                      <am3d:sy n="1000000" d="1000000"/>
                      <am3d:sz n="1000000" d="1000000"/>
                    </am3d:scale>
                    <am3d:rot ax="-219539" ay="2001178" az="1067915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8739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Modelo 3D 11" descr="Emoji de pulgares hacia abajo">
                <a:extLst>
                  <a:ext uri="{FF2B5EF4-FFF2-40B4-BE49-F238E27FC236}">
                    <a16:creationId xmlns:a16="http://schemas.microsoft.com/office/drawing/2014/main" id="{40C167CB-E1B7-4D1C-A774-3B2AA2B67A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32023" y="3058501"/>
                <a:ext cx="550998" cy="74099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2857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126DA-E00F-6913-D676-3AFD7ABE5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2421" y="2766218"/>
            <a:ext cx="5747158" cy="1325563"/>
          </a:xfrm>
        </p:spPr>
        <p:txBody>
          <a:bodyPr/>
          <a:lstStyle/>
          <a:p>
            <a:r>
              <a:rPr lang="es-ES" dirty="0"/>
              <a:t>Gracias por su atención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o 3D 2" descr="Vínculos">
                <a:extLst>
                  <a:ext uri="{FF2B5EF4-FFF2-40B4-BE49-F238E27FC236}">
                    <a16:creationId xmlns:a16="http://schemas.microsoft.com/office/drawing/2014/main" id="{D4509F06-DA04-4DE5-A68E-398E04E49A4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94472602"/>
                  </p:ext>
                </p:extLst>
              </p:nvPr>
            </p:nvGraphicFramePr>
            <p:xfrm>
              <a:off x="3614673" y="3193784"/>
              <a:ext cx="3572003" cy="281358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72003" cy="2813580"/>
                    </a:xfrm>
                    <a:prstGeom prst="rect">
                      <a:avLst/>
                    </a:prstGeom>
                  </am3d:spPr>
                  <am3d:camera>
                    <am3d:pos x="0" y="0" z="747718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812" d="1000000"/>
                    <am3d:preTrans dx="5737674" dy="-11363692" dz="-750036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7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 descr="Vínculos">
                <a:extLst>
                  <a:ext uri="{FF2B5EF4-FFF2-40B4-BE49-F238E27FC236}">
                    <a16:creationId xmlns:a16="http://schemas.microsoft.com/office/drawing/2014/main" id="{D4509F06-DA04-4DE5-A68E-398E04E49A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14673" y="3193784"/>
                <a:ext cx="3572003" cy="28135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657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7967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106</TotalTime>
  <Words>157</Words>
  <Application>Microsoft Office PowerPoint</Application>
  <PresentationFormat>Panorámica</PresentationFormat>
  <Paragraphs>32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1" baseType="lpstr">
      <vt:lpstr>Arial</vt:lpstr>
      <vt:lpstr>Tw Cen MT</vt:lpstr>
      <vt:lpstr>Circuito</vt:lpstr>
      <vt:lpstr>Ensamble Secuencial de Modelos</vt:lpstr>
      <vt:lpstr>Índice</vt:lpstr>
      <vt:lpstr>Introducción</vt:lpstr>
      <vt:lpstr>Metodología</vt:lpstr>
      <vt:lpstr>Estructura y Decisiones de Diseño</vt:lpstr>
      <vt:lpstr>Experimentos y resultados</vt:lpstr>
      <vt:lpstr>Conclusión</vt:lpstr>
      <vt:lpstr>Gracias por su atención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Ensamble Secuencial de Modelos</dc:title>
  <dc:creator>IGNACIO GUTIÉRREZ SERRERA</dc:creator>
  <cp:lastModifiedBy>Vegeku V. C.</cp:lastModifiedBy>
  <cp:revision>13</cp:revision>
  <dcterms:created xsi:type="dcterms:W3CDTF">2025-06-03T10:20:48Z</dcterms:created>
  <dcterms:modified xsi:type="dcterms:W3CDTF">2025-06-09T11:48:14Z</dcterms:modified>
</cp:coreProperties>
</file>